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𝑖_𝑠𝑒𝑔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6" Type="http://schemas.openxmlformats.org/officeDocument/2006/relationships/image" Target="../media/image3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5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9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9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92961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92961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275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30</cp:revision>
  <dcterms:created xsi:type="dcterms:W3CDTF">2022-05-14T09:56:11Z</dcterms:created>
  <dcterms:modified xsi:type="dcterms:W3CDTF">2022-05-17T09:54:32Z</dcterms:modified>
</cp:coreProperties>
</file>